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/ clean-up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42453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626128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PCR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E9B2-9AAE-E94A-BE3C-DE9644EC9D2B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6761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8033</TotalTime>
  <Words>109</Words>
  <Application>Microsoft Macintosh PowerPoint</Application>
  <PresentationFormat>Widescreen</PresentationFormat>
  <Paragraphs>42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42</cp:revision>
  <dcterms:created xsi:type="dcterms:W3CDTF">2020-03-24T11:24:38Z</dcterms:created>
  <dcterms:modified xsi:type="dcterms:W3CDTF">2020-04-06T22:16:43Z</dcterms:modified>
</cp:coreProperties>
</file>